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30/11/14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mi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47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Design management encompasses the </a:t>
            </a:r>
            <a:r>
              <a:rPr lang="en-GB" dirty="0" err="1"/>
              <a:t>ongoing</a:t>
            </a:r>
            <a:r>
              <a:rPr lang="en-GB" dirty="0"/>
              <a:t> processes, business decisions, and strategies that enable innovation and create effectively-designed products, services, communications, environments, and brands that enhance our quality of life and provide organizational success.</a:t>
            </a:r>
          </a:p>
          <a:p>
            <a:pPr lvl="0"/>
            <a:r>
              <a:rPr lang="en-GB" dirty="0" smtClean="0"/>
              <a:t>Design management connects design </a:t>
            </a:r>
            <a:r>
              <a:rPr lang="en-GB" dirty="0"/>
              <a:t>and </a:t>
            </a:r>
            <a:r>
              <a:rPr lang="en-GB" dirty="0" smtClean="0"/>
              <a:t>business </a:t>
            </a:r>
            <a:r>
              <a:rPr lang="en-GB" dirty="0"/>
              <a:t>to improve design </a:t>
            </a:r>
            <a:r>
              <a:rPr lang="en-GB" dirty="0" smtClean="0"/>
              <a:t>effectiveness. It </a:t>
            </a:r>
            <a:r>
              <a:rPr lang="en-GB" dirty="0"/>
              <a:t>includes </a:t>
            </a:r>
            <a:r>
              <a:rPr lang="en-GB" dirty="0" smtClean="0"/>
              <a:t>using </a:t>
            </a:r>
            <a:r>
              <a:rPr lang="en-GB" dirty="0"/>
              <a:t>design processes to solve general business </a:t>
            </a:r>
            <a:r>
              <a:rPr lang="en-GB" dirty="0" smtClean="0"/>
              <a:t>problems more effectively.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55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421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Design leaders make ideas become a reality. They do this using unique traits such as: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Having a vision and overall strategic direction</a:t>
            </a:r>
            <a:br>
              <a:rPr lang="en-US" dirty="0" smtClean="0"/>
            </a:br>
            <a:r>
              <a:rPr lang="en-US" dirty="0" smtClean="0"/>
              <a:t>- Connecting this vision to the teams ideas</a:t>
            </a:r>
            <a:br>
              <a:rPr lang="en-US" dirty="0" smtClean="0"/>
            </a:br>
            <a:r>
              <a:rPr lang="en-US" dirty="0" smtClean="0"/>
              <a:t>- Being a people person, enjoying working with people (clients and staff) </a:t>
            </a:r>
            <a:br>
              <a:rPr lang="en-US" dirty="0" smtClean="0"/>
            </a:br>
            <a:r>
              <a:rPr lang="en-US" dirty="0" smtClean="0"/>
              <a:t>- Understands their own creative disposition and those of their team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 Is a strong communicator</a:t>
            </a:r>
            <a:br>
              <a:rPr lang="en-US" dirty="0" smtClean="0"/>
            </a:br>
            <a:r>
              <a:rPr lang="en-US" dirty="0" smtClean="0"/>
              <a:t>- Fosters project ownership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 Applies healthy, steady, constant pressure</a:t>
            </a:r>
            <a:br>
              <a:rPr lang="en-US" dirty="0" smtClean="0"/>
            </a:br>
            <a:r>
              <a:rPr lang="en-US" dirty="0" smtClean="0"/>
              <a:t>- Is brave and willing to take risks. </a:t>
            </a:r>
          </a:p>
        </p:txBody>
      </p:sp>
    </p:spTree>
    <p:extLst>
      <p:ext uri="{BB962C8B-B14F-4D97-AF65-F5344CB8AC3E}">
        <p14:creationId xmlns:p14="http://schemas.microsoft.com/office/powerpoint/2010/main" val="121221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http://www.dmi.org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- Design Management Institute </a:t>
            </a:r>
          </a:p>
          <a:p>
            <a:r>
              <a:rPr lang="en-US" dirty="0"/>
              <a:t>Success by </a:t>
            </a:r>
            <a:r>
              <a:rPr lang="en-US" dirty="0" smtClean="0"/>
              <a:t>Design: The </a:t>
            </a:r>
            <a:r>
              <a:rPr lang="en-US" dirty="0"/>
              <a:t>Essential Business Reference for </a:t>
            </a:r>
            <a:r>
              <a:rPr lang="en-US" dirty="0" smtClean="0"/>
              <a:t>Designers, 2012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782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8</TotalTime>
  <Words>111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Infusion</vt:lpstr>
      <vt:lpstr>Design Leadership</vt:lpstr>
      <vt:lpstr>Design Management</vt:lpstr>
      <vt:lpstr>Design Leadership</vt:lpstr>
      <vt:lpstr>References</vt:lpstr>
    </vt:vector>
  </TitlesOfParts>
  <Company>Warwick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Leadership</dc:title>
  <dc:creator>Menaal Safi Munshey</dc:creator>
  <cp:lastModifiedBy>Menaal Safi Munshey</cp:lastModifiedBy>
  <cp:revision>3</cp:revision>
  <dcterms:created xsi:type="dcterms:W3CDTF">2014-11-30T18:50:55Z</dcterms:created>
  <dcterms:modified xsi:type="dcterms:W3CDTF">2014-11-30T19:04:28Z</dcterms:modified>
</cp:coreProperties>
</file>